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D6B9A31-1662-42AC-8DDA-782136416A10}">
  <a:tblStyle styleId="{5D6B9A31-1662-42AC-8DDA-782136416A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365870b2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2365870b2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365870b24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365870b24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2365870b24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2365870b24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2365870b24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2365870b24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2365870b24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2365870b24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2365870b2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2365870b2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2365870b2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2365870b2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365870b24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2365870b24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2365870b2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2365870b2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2365870b2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2365870b2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2365870b2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2365870b2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2365870b2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2365870b2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365870b2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2365870b2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FoodReal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Two Seniors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9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Kimlong Hor, Yunseo Claire Han [leader]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Plan: Notifications</a:t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311700" y="1152475"/>
            <a:ext cx="8520600" cy="363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will be able to configure daily notification times to remind them of their meals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Set 3 times for 3 notifications per day: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Breakfast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Lunch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Dinner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Notification settings will be stored in Cloud Firestore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Testing: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Manual testing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Database unit testing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r>
              <a:rPr lang="en"/>
              <a:t>ollow-up of your previous responses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None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Friendliness</a:t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017725"/>
            <a:ext cx="8520600" cy="3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 up guide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believe our onboarding guides are simple and pretty user friendly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Filtering posts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Giving the users the ability to filter posts by likes </a:t>
            </a:r>
            <a:r>
              <a:rPr lang="en"/>
              <a:t>instead</a:t>
            </a:r>
            <a:r>
              <a:rPr lang="en"/>
              <a:t> of exclusively time would be nice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Saving posts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Feature to help users </a:t>
            </a:r>
            <a:r>
              <a:rPr lang="en"/>
              <a:t>keep</a:t>
            </a:r>
            <a:r>
              <a:rPr lang="en"/>
              <a:t> track of posts they like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Some users may have to scroll for a long time if they want to look back on a post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Recalling password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Would </a:t>
            </a:r>
            <a:r>
              <a:rPr lang="en"/>
              <a:t>definitely</a:t>
            </a:r>
            <a:r>
              <a:rPr lang="en"/>
              <a:t> be a necessary features for users to recover their accounts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Need to set up some sort of email authentication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Automatic Log out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a priority for mobile app, would hinder user friendliness if they user had to re-log in too often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Partner Feedback (ThriveToday)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8520600" cy="36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feature that helps users plan their eating time and hold up their eating schedule would be beneficial to the app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Help your users choose when to be notified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Maybe not a timer, because it’s easy to dismiss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Users check in on other users asking “have you eaten yet?”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Response: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interactive reminder features definitely fits the objective of the app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Also increases user interactivity and retention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 would also give more incentive to users to post as well as stick to their eating schedule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Definitely something to consider adding if time allows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Implemented push notifications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Implemented User sign up and profile creation in the database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Notification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4248" y="1152463"/>
            <a:ext cx="1764626" cy="38162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3950" y="1152475"/>
            <a:ext cx="1764626" cy="3816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4548" y="1152463"/>
            <a:ext cx="1764626" cy="3816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 </a:t>
            </a:r>
            <a:endParaRPr/>
          </a:p>
        </p:txBody>
      </p:sp>
      <p:graphicFrame>
        <p:nvGraphicFramePr>
          <p:cNvPr id="81" name="Google Shape;81;p17"/>
          <p:cNvGraphicFramePr/>
          <p:nvPr/>
        </p:nvGraphicFramePr>
        <p:xfrm>
          <a:off x="577438" y="11380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{5D6B9A31-1662-42AC-8DDA-782136416A10}</a:tableStyleId>
              </a:tblPr>
              <a:tblGrid>
                <a:gridCol w="1337200"/>
                <a:gridCol w="6651900"/>
              </a:tblGrid>
              <a:tr h="332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By the end of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rgbClr val="FFFFFF"/>
                          </a:solidFill>
                        </a:rPr>
                        <a:t>These milestones will be reached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91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Week 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Plan UI structure and components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Set up Firestore project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1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Week 4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Plan database collection and document structure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Write Create and Read operation for posting wall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Base UI implementation of posting wall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9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Week 6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Posting wall with functionality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Set up firebase authentication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62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Week 8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FF00"/>
                          </a:solidFill>
                        </a:rPr>
                        <a:t>Implement picture taking functionality</a:t>
                      </a:r>
                      <a:endParaRPr sz="1000">
                        <a:solidFill>
                          <a:srgbClr val="00FF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Write rest of CRUD operation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9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Week 10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FF00"/>
                          </a:solidFill>
                        </a:rPr>
                        <a:t>User onboarding screens</a:t>
                      </a:r>
                      <a:endParaRPr sz="1000">
                        <a:solidFill>
                          <a:srgbClr val="00FF00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FF00"/>
                          </a:solidFill>
                        </a:rPr>
                        <a:t>Implement notification</a:t>
                      </a:r>
                      <a:endParaRPr sz="10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95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FFFFFF"/>
                          </a:solidFill>
                        </a:rPr>
                        <a:t>Week 12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Polish up the app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Test the app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82" name="Google Shape;82;p17"/>
          <p:cNvSpPr txBox="1"/>
          <p:nvPr/>
        </p:nvSpPr>
        <p:spPr>
          <a:xfrm>
            <a:off x="7874150" y="2588650"/>
            <a:ext cx="491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🙂</a:t>
            </a:r>
            <a:endParaRPr sz="2900"/>
          </a:p>
        </p:txBody>
      </p:sp>
      <p:sp>
        <p:nvSpPr>
          <p:cNvPr id="83" name="Google Shape;83;p17"/>
          <p:cNvSpPr txBox="1"/>
          <p:nvPr/>
        </p:nvSpPr>
        <p:spPr>
          <a:xfrm>
            <a:off x="7874150" y="1423500"/>
            <a:ext cx="491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🙂</a:t>
            </a:r>
            <a:endParaRPr sz="2900"/>
          </a:p>
        </p:txBody>
      </p:sp>
      <p:sp>
        <p:nvSpPr>
          <p:cNvPr id="84" name="Google Shape;84;p17"/>
          <p:cNvSpPr txBox="1"/>
          <p:nvPr/>
        </p:nvSpPr>
        <p:spPr>
          <a:xfrm>
            <a:off x="7874150" y="1995050"/>
            <a:ext cx="491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🙂</a:t>
            </a:r>
            <a:endParaRPr sz="2900"/>
          </a:p>
        </p:txBody>
      </p:sp>
      <p:sp>
        <p:nvSpPr>
          <p:cNvPr id="85" name="Google Shape;85;p17"/>
          <p:cNvSpPr txBox="1"/>
          <p:nvPr/>
        </p:nvSpPr>
        <p:spPr>
          <a:xfrm>
            <a:off x="7863975" y="3133475"/>
            <a:ext cx="4914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😐</a:t>
            </a:r>
            <a:endParaRPr sz="2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Plan Highlights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959350"/>
            <a:ext cx="8520600" cy="3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Onboarding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Camera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Posting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Notifications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Plan: User Onboarding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Users will be taken through a series of screens to instruct them on signing up for FoodReal.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Birthday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Email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Password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Testing: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Manual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Database unit testing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Plan: Camera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is able to capture images with front and back cameras with one click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is able to switch between the front and back cameras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Testing: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Manual testing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Plan: Posting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will be able to add a description to their pictures and press “send” button to post in on the public wall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Posts will be saved into Cloud Firestore in “Posts” collection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Testing: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Manual 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Database unit testing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